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12192000" cy="6858000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600"/>
    <a:srgbClr val="000066"/>
    <a:srgbClr val="003366"/>
    <a:srgbClr val="FF3300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CA5140-C46C-4520-9500-464540C1044C}" v="48" dt="2024-10-01T10:12:48.7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7" autoAdjust="0"/>
    <p:restoredTop sz="85258" autoAdjust="0"/>
  </p:normalViewPr>
  <p:slideViewPr>
    <p:cSldViewPr>
      <p:cViewPr varScale="1">
        <p:scale>
          <a:sx n="97" d="100"/>
          <a:sy n="97" d="100"/>
        </p:scale>
        <p:origin x="140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rat Kilic" userId="159944f2-b1b7-4905-9640-6bd2dece47e3" providerId="ADAL" clId="{CECA5140-C46C-4520-9500-464540C1044C}"/>
    <pc:docChg chg="undo custSel modSld">
      <pc:chgData name="Murat Kilic" userId="159944f2-b1b7-4905-9640-6bd2dece47e3" providerId="ADAL" clId="{CECA5140-C46C-4520-9500-464540C1044C}" dt="2024-10-01T10:13:24.426" v="81" actId="1076"/>
      <pc:docMkLst>
        <pc:docMk/>
      </pc:docMkLst>
      <pc:sldChg chg="addSp delSp modSp mod">
        <pc:chgData name="Murat Kilic" userId="159944f2-b1b7-4905-9640-6bd2dece47e3" providerId="ADAL" clId="{CECA5140-C46C-4520-9500-464540C1044C}" dt="2024-10-01T10:13:24.426" v="81" actId="1076"/>
        <pc:sldMkLst>
          <pc:docMk/>
          <pc:sldMk cId="0" sldId="256"/>
        </pc:sldMkLst>
        <pc:spChg chg="add del">
          <ac:chgData name="Murat Kilic" userId="159944f2-b1b7-4905-9640-6bd2dece47e3" providerId="ADAL" clId="{CECA5140-C46C-4520-9500-464540C1044C}" dt="2024-10-01T10:08:15.397" v="6" actId="22"/>
          <ac:spMkLst>
            <pc:docMk/>
            <pc:sldMk cId="0" sldId="256"/>
            <ac:spMk id="5" creationId="{8851DDA8-ADD0-422D-AECC-8E404B0C1D62}"/>
          </ac:spMkLst>
        </pc:spChg>
        <pc:spChg chg="mod">
          <ac:chgData name="Murat Kilic" userId="159944f2-b1b7-4905-9640-6bd2dece47e3" providerId="ADAL" clId="{CECA5140-C46C-4520-9500-464540C1044C}" dt="2024-10-01T10:12:15.304" v="59" actId="14100"/>
          <ac:spMkLst>
            <pc:docMk/>
            <pc:sldMk cId="0" sldId="256"/>
            <ac:spMk id="2054" creationId="{00000000-0000-0000-0000-000000000000}"/>
          </ac:spMkLst>
        </pc:spChg>
        <pc:spChg chg="mod">
          <ac:chgData name="Murat Kilic" userId="159944f2-b1b7-4905-9640-6bd2dece47e3" providerId="ADAL" clId="{CECA5140-C46C-4520-9500-464540C1044C}" dt="2024-10-01T10:12:50.264" v="80" actId="20577"/>
          <ac:spMkLst>
            <pc:docMk/>
            <pc:sldMk cId="0" sldId="256"/>
            <ac:spMk id="13320" creationId="{00000000-0000-0000-0000-000000000000}"/>
          </ac:spMkLst>
        </pc:spChg>
        <pc:picChg chg="add mod">
          <ac:chgData name="Murat Kilic" userId="159944f2-b1b7-4905-9640-6bd2dece47e3" providerId="ADAL" clId="{CECA5140-C46C-4520-9500-464540C1044C}" dt="2024-10-01T10:13:24.426" v="81" actId="1076"/>
          <ac:picMkLst>
            <pc:docMk/>
            <pc:sldMk cId="0" sldId="256"/>
            <ac:picMk id="3" creationId="{AB47E797-F29A-8F97-61AB-987CD9DFDAE2}"/>
          </ac:picMkLst>
        </pc:picChg>
        <pc:picChg chg="add mod">
          <ac:chgData name="Murat Kilic" userId="159944f2-b1b7-4905-9640-6bd2dece47e3" providerId="ADAL" clId="{CECA5140-C46C-4520-9500-464540C1044C}" dt="2024-10-01T10:12:05.470" v="54" actId="1037"/>
          <ac:picMkLst>
            <pc:docMk/>
            <pc:sldMk cId="0" sldId="256"/>
            <ac:picMk id="1026" creationId="{0CFEC2CD-D26A-7A57-75D8-15F3F6E4C4CA}"/>
          </ac:picMkLst>
        </pc:picChg>
        <pc:picChg chg="add del mod">
          <ac:chgData name="Murat Kilic" userId="159944f2-b1b7-4905-9640-6bd2dece47e3" providerId="ADAL" clId="{CECA5140-C46C-4520-9500-464540C1044C}" dt="2024-10-01T10:10:13.391" v="18" actId="478"/>
          <ac:picMkLst>
            <pc:docMk/>
            <pc:sldMk cId="0" sldId="256"/>
            <ac:picMk id="1028" creationId="{A7A646AA-55CC-C072-1CEA-A34066AD515C}"/>
          </ac:picMkLst>
        </pc:picChg>
        <pc:picChg chg="add mod">
          <ac:chgData name="Murat Kilic" userId="159944f2-b1b7-4905-9640-6bd2dece47e3" providerId="ADAL" clId="{CECA5140-C46C-4520-9500-464540C1044C}" dt="2024-10-01T10:12:07.150" v="57" actId="1037"/>
          <ac:picMkLst>
            <pc:docMk/>
            <pc:sldMk cId="0" sldId="256"/>
            <ac:picMk id="1030" creationId="{267CD528-6E50-216E-5947-12B1CFBC16C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641482-9D8E-48A5-B4D5-0362DD40D8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8350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fld id="{D7F4AE47-571C-4C82-8302-BDB9FC736BB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200" kern="1200" baseline="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4AE47-571C-4C82-8302-BDB9FC736BB0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2127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4AE47-571C-4C82-8302-BDB9FC736BB0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4092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 </a:t>
            </a:r>
            <a:fld id="{DBE03363-64D0-4ADB-934B-E98EA586553A}" type="slidenum">
              <a:rPr lang="en-US" altLang="en-US" sz="1800"/>
              <a:pPr/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677176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 </a:t>
            </a:r>
            <a:fld id="{81FA57DC-F2A5-42C1-A4BF-2AA2A2FC05ED}" type="slidenum">
              <a:rPr lang="en-US" altLang="en-US" sz="1800"/>
              <a:pPr/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79905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 </a:t>
            </a:r>
            <a:fld id="{21EC9DB4-044F-4A27-9F96-3161099BFB0E}" type="slidenum">
              <a:rPr lang="en-US" altLang="en-US" sz="1800"/>
              <a:pPr/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22286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 </a:t>
            </a:r>
            <a:fld id="{7B251B50-643E-4EF4-818A-0B2471CF1169}" type="slidenum">
              <a:rPr lang="en-US" altLang="en-US" sz="1800"/>
              <a:pPr/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892529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 </a:t>
            </a:r>
            <a:fld id="{8EEB9E23-452A-43D7-AEAA-3EA7033B71DB}" type="slidenum">
              <a:rPr lang="en-US" altLang="en-US" sz="1800"/>
              <a:pPr/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992317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 </a:t>
            </a:r>
            <a:fld id="{6CE3FA70-2B62-4EC7-A5C7-DE8A122825CE}" type="slidenum">
              <a:rPr lang="en-US" altLang="en-US" sz="1800"/>
              <a:pPr/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99428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 </a:t>
            </a:r>
            <a:fld id="{8131DCBE-BC71-41FB-B957-3408E0D59008}" type="slidenum">
              <a:rPr lang="en-US" altLang="en-US" sz="1800"/>
              <a:pPr/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999924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 </a:t>
            </a:r>
            <a:fld id="{E7B2AB84-3866-48A5-90C9-9C8CF65F7CB3}" type="slidenum">
              <a:rPr lang="en-US" altLang="en-US" sz="1800"/>
              <a:pPr/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6844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 </a:t>
            </a:r>
            <a:fld id="{EFA2CA53-932A-46BF-A058-00E3A11289AE}" type="slidenum">
              <a:rPr lang="en-US" altLang="en-US" sz="1800"/>
              <a:pPr/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20889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 </a:t>
            </a:r>
            <a:fld id="{957FF3AD-70DB-434C-933A-3E772488CC27}" type="slidenum">
              <a:rPr lang="en-US" altLang="en-US" sz="1800"/>
              <a:pPr/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7145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 </a:t>
            </a:r>
            <a:fld id="{E916FD5F-F740-49D1-9F6B-693319D2336D}" type="slidenum">
              <a:rPr lang="en-US" altLang="en-US" sz="1800"/>
              <a:pPr/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50336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769600" y="6381750"/>
            <a:ext cx="1117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r>
              <a:rPr lang="en-US" altLang="en-US"/>
              <a:t> </a:t>
            </a:r>
            <a:fld id="{3179A4C0-B883-489D-979A-2587FA6E543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mailto:cirp@cirp.net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://www.cirpe2024.com/" TargetMode="External"/><Relationship Id="rId4" Type="http://schemas.openxmlformats.org/officeDocument/2006/relationships/hyperlink" Target="https://www.cirp.net/" TargetMode="Externa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1524001"/>
            <a:ext cx="12192000" cy="1470025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 (size 40)</a:t>
            </a:r>
            <a:endParaRPr lang="en-US" altLang="en-US" sz="4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6199" y="208354"/>
            <a:ext cx="9753602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 eaLnBrk="1" hangingPunct="1">
              <a:defRPr/>
            </a:pPr>
            <a:r>
              <a:rPr lang="en-GB" sz="26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The International Academy for Production Engineering</a:t>
            </a:r>
          </a:p>
          <a:p>
            <a:pPr algn="ctr" eaLnBrk="1" hangingPunct="1">
              <a:defRPr/>
            </a:pPr>
            <a:endParaRPr lang="en-GB" sz="8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 eaLnBrk="1" hangingPunct="1">
              <a:defRPr/>
            </a:pPr>
            <a:r>
              <a:rPr lang="en-GB" sz="22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GB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12</a:t>
            </a:r>
            <a:r>
              <a:rPr lang="en-GB" sz="2000" b="1" baseline="30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th</a:t>
            </a:r>
            <a:r>
              <a:rPr lang="en-GB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CIRP Global Web Conference (CIRPe 2024) – Oct. 22-24  2024</a:t>
            </a:r>
            <a:endParaRPr lang="en-US" b="1" dirty="0">
              <a:solidFill>
                <a:srgbClr val="0033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316" name="Line 7"/>
          <p:cNvSpPr>
            <a:spLocks noChangeShapeType="1"/>
          </p:cNvSpPr>
          <p:nvPr/>
        </p:nvSpPr>
        <p:spPr bwMode="auto">
          <a:xfrm>
            <a:off x="0" y="6400800"/>
            <a:ext cx="1219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1524000" y="6324601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13318" name="Text Box 10"/>
          <p:cNvSpPr txBox="1">
            <a:spLocks noChangeArrowheads="1"/>
          </p:cNvSpPr>
          <p:nvPr/>
        </p:nvSpPr>
        <p:spPr bwMode="auto">
          <a:xfrm>
            <a:off x="1524000" y="6400800"/>
            <a:ext cx="899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1600" b="1" dirty="0">
                <a:solidFill>
                  <a:srgbClr val="0033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CIRP office: 9 rue Mayran, 75009 PARIS – France, </a:t>
            </a:r>
            <a:r>
              <a:rPr lang="en-GB" altLang="en-US" sz="1600" b="1" dirty="0">
                <a:solidFill>
                  <a:srgbClr val="0033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E-mail: </a:t>
            </a:r>
            <a:r>
              <a:rPr lang="en-GB" altLang="en-US" sz="1600" b="1" dirty="0">
                <a:solidFill>
                  <a:srgbClr val="000066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cirp@cirp.net</a:t>
            </a:r>
            <a:r>
              <a:rPr lang="en-GB" altLang="en-US" sz="1600" b="1" dirty="0">
                <a:solidFill>
                  <a:srgbClr val="000066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GB" altLang="en-US" sz="1600" b="1" dirty="0">
                <a:solidFill>
                  <a:srgbClr val="000066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4"/>
              </a:rPr>
              <a:t>https://www.cirp.net</a:t>
            </a:r>
            <a:r>
              <a:rPr lang="en-GB" alt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lang="en-US" alt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eaLnBrk="1" hangingPunct="1"/>
            <a:r>
              <a:rPr lang="en-US" alt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 </a:t>
            </a:r>
          </a:p>
        </p:txBody>
      </p:sp>
      <p:sp>
        <p:nvSpPr>
          <p:cNvPr id="13319" name="Text Box 12"/>
          <p:cNvSpPr txBox="1">
            <a:spLocks noChangeArrowheads="1"/>
          </p:cNvSpPr>
          <p:nvPr/>
        </p:nvSpPr>
        <p:spPr bwMode="auto">
          <a:xfrm>
            <a:off x="2651126" y="5446713"/>
            <a:ext cx="7178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3320" name="Text Box 13"/>
          <p:cNvSpPr txBox="1">
            <a:spLocks noChangeArrowheads="1"/>
          </p:cNvSpPr>
          <p:nvPr/>
        </p:nvSpPr>
        <p:spPr bwMode="auto">
          <a:xfrm>
            <a:off x="2286000" y="2895600"/>
            <a:ext cx="7772400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</a:p>
          <a:p>
            <a:pPr algn="ctr" eaLnBrk="1" hangingPunct="1"/>
            <a:endParaRPr lang="en-US" alt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r>
              <a:rPr lang="en-US" alt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Authors</a:t>
            </a:r>
            <a:endParaRPr lang="en-US" altLang="en-US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Presenting author: </a:t>
            </a:r>
            <a:r>
              <a:rPr lang="en-US" alt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Presenting person, Affiliation </a:t>
            </a:r>
          </a:p>
          <a:p>
            <a:pPr eaLnBrk="1" hangingPunct="1"/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Email: </a:t>
            </a:r>
            <a:r>
              <a:rPr lang="en-US" alt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Presenting person email</a:t>
            </a:r>
          </a:p>
          <a:p>
            <a:pPr algn="ctr" eaLnBrk="1" hangingPunct="1"/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Procedia CIRP</a:t>
            </a:r>
          </a:p>
          <a:p>
            <a:pPr eaLnBrk="1" hangingPunct="1"/>
            <a:r>
              <a:rPr lang="en-US" altLang="en-US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www.cirpe2024.com</a:t>
            </a:r>
            <a:endParaRPr lang="en-US" altLang="en-US" b="1" dirty="0">
              <a:solidFill>
                <a:srgbClr val="0033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Line 11"/>
          <p:cNvSpPr>
            <a:spLocks noChangeShapeType="1"/>
          </p:cNvSpPr>
          <p:nvPr/>
        </p:nvSpPr>
        <p:spPr bwMode="auto">
          <a:xfrm flipV="1">
            <a:off x="0" y="1295400"/>
            <a:ext cx="1219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323" name="Imag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0651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6"/>
          <p:cNvSpPr txBox="1">
            <a:spLocks noChangeArrowheads="1"/>
          </p:cNvSpPr>
          <p:nvPr/>
        </p:nvSpPr>
        <p:spPr bwMode="auto">
          <a:xfrm rot="20648605">
            <a:off x="7852234" y="2388849"/>
            <a:ext cx="30342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33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First page (example)</a:t>
            </a:r>
          </a:p>
        </p:txBody>
      </p:sp>
      <p:pic>
        <p:nvPicPr>
          <p:cNvPr id="3" name="Picture 2" descr="A logo with a circle and a red circle with a white circle and a red circle with a white circle with a red circle with a white circle with a red circle with a white circle with a&#10;&#10;Description automatically generated">
            <a:extLst>
              <a:ext uri="{FF2B5EF4-FFF2-40B4-BE49-F238E27FC236}">
                <a16:creationId xmlns:a16="http://schemas.microsoft.com/office/drawing/2014/main" id="{AB47E797-F29A-8F97-61AB-987CD9DFDA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758" y="4892675"/>
            <a:ext cx="3349100" cy="1470025"/>
          </a:xfrm>
          <a:prstGeom prst="rect">
            <a:avLst/>
          </a:prstGeom>
        </p:spPr>
      </p:pic>
      <p:pic>
        <p:nvPicPr>
          <p:cNvPr id="1026" name="Picture 2" descr="Download University of Manchester Logo in SVG Vector or PNG File Format ...">
            <a:extLst>
              <a:ext uri="{FF2B5EF4-FFF2-40B4-BE49-F238E27FC236}">
                <a16:creationId xmlns:a16="http://schemas.microsoft.com/office/drawing/2014/main" id="{0CFEC2CD-D26A-7A57-75D8-15F3F6E4C4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8" r="7098"/>
          <a:stretch/>
        </p:blipFill>
        <p:spPr bwMode="auto">
          <a:xfrm>
            <a:off x="10591800" y="50636"/>
            <a:ext cx="1615444" cy="1288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e University of Edinburgh (UoE)">
            <a:extLst>
              <a:ext uri="{FF2B5EF4-FFF2-40B4-BE49-F238E27FC236}">
                <a16:creationId xmlns:a16="http://schemas.microsoft.com/office/drawing/2014/main" id="{267CD528-6E50-216E-5947-12B1CFBC16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1" t="35580" r="12490" b="28462"/>
          <a:stretch/>
        </p:blipFill>
        <p:spPr bwMode="auto">
          <a:xfrm>
            <a:off x="8534400" y="341156"/>
            <a:ext cx="2057400" cy="595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10769600" y="6457950"/>
            <a:ext cx="1117600" cy="323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 </a:t>
            </a:r>
            <a:fld id="{6A8FDE07-382F-4FF8-9EF5-D2EA26C890B1}" type="slidenum">
              <a:rPr lang="en-US" altLang="en-US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2</a:t>
            </a:fld>
            <a:endParaRPr lang="en-US" alt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434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445846"/>
            <a:ext cx="367108" cy="36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0" y="647700"/>
            <a:ext cx="1219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Rectangle 7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0"/>
            <a:ext cx="121920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it-IT" sz="2800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Outline</a:t>
            </a:r>
          </a:p>
        </p:txBody>
      </p:sp>
      <p:sp>
        <p:nvSpPr>
          <p:cNvPr id="13" name="1 Rectángulo"/>
          <p:cNvSpPr/>
          <p:nvPr/>
        </p:nvSpPr>
        <p:spPr>
          <a:xfrm>
            <a:off x="193040" y="1021693"/>
            <a:ext cx="9067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endParaRPr lang="en-GB" sz="2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endParaRPr lang="en-GB" sz="2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Minimum font size: 14</a:t>
            </a:r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1308100" y="64770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sz="1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Authors names, Affiliation </a:t>
            </a:r>
          </a:p>
          <a:p>
            <a:pPr algn="ctr"/>
            <a:endParaRPr lang="en-GB" sz="1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 rot="20648605">
            <a:off x="7019664" y="3605078"/>
            <a:ext cx="39218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33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Following pages (example)</a:t>
            </a:r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0" y="6400800"/>
            <a:ext cx="1219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101</Words>
  <Application>Microsoft Office PowerPoint</Application>
  <PresentationFormat>Widescreen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Default Design</vt:lpstr>
      <vt:lpstr>Title (size 40)</vt:lpstr>
      <vt:lpstr>Outline</vt:lpstr>
    </vt:vector>
  </TitlesOfParts>
  <Company>University of Twente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(size 40)</dc:title>
  <dc:creator>Murat Kilic</dc:creator>
  <cp:lastModifiedBy>Murat Kilic</cp:lastModifiedBy>
  <cp:revision>172</cp:revision>
  <dcterms:created xsi:type="dcterms:W3CDTF">2008-01-19T13:48:56Z</dcterms:created>
  <dcterms:modified xsi:type="dcterms:W3CDTF">2024-10-01T10:13:26Z</dcterms:modified>
</cp:coreProperties>
</file>